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9" r:id="rId14"/>
  </p:sldIdLst>
  <p:sldSz cx="9144000" cy="6858000" type="screen4x3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77200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স্বাগতম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Flowers-HD-Wallpaper-2544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28750"/>
            <a:ext cx="8686800" cy="54292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0585" y="457200"/>
            <a:ext cx="69342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                </a:t>
            </a:r>
            <a:r>
              <a:rPr lang="bn-BD" sz="4800" dirty="0" smtClean="0">
                <a:latin typeface="SolaimanLipi" pitchFamily="2" charset="0"/>
                <a:cs typeface="SolaimanLipi" pitchFamily="2" charset="0"/>
              </a:rPr>
              <a:t>দলীয় কাজ  </a:t>
            </a:r>
            <a:endParaRPr lang="en-US" sz="48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695510"/>
            <a:ext cx="712177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SolaimanLipi" pitchFamily="2" charset="0"/>
                <a:cs typeface="SolaimanLipi" pitchFamily="2" charset="0"/>
              </a:rPr>
              <a:t>পাঁচটি ঔষধি উদ্ভিদের</a:t>
            </a:r>
            <a:r>
              <a:rPr lang="en-US" sz="48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800" dirty="0" smtClean="0">
                <a:latin typeface="SolaimanLipi" pitchFamily="2" charset="0"/>
                <a:cs typeface="SolaimanLipi" pitchFamily="2" charset="0"/>
              </a:rPr>
              <a:t>নাম ও সেগুলো কী </a:t>
            </a:r>
            <a:r>
              <a:rPr lang="bn-BD" sz="4800" dirty="0">
                <a:latin typeface="SolaimanLipi" pitchFamily="2" charset="0"/>
                <a:cs typeface="SolaimanLipi" pitchFamily="2" charset="0"/>
              </a:rPr>
              <a:t>কী রোগ নিরাময়ে </a:t>
            </a:r>
            <a:r>
              <a:rPr lang="bn-BD" sz="4800" dirty="0" smtClean="0">
                <a:latin typeface="SolaimanLipi" pitchFamily="2" charset="0"/>
                <a:cs typeface="SolaimanLipi" pitchFamily="2" charset="0"/>
              </a:rPr>
              <a:t>ব্যবহৃত </a:t>
            </a:r>
            <a:r>
              <a:rPr lang="bn-BD" sz="4800" dirty="0">
                <a:latin typeface="SolaimanLipi" pitchFamily="2" charset="0"/>
                <a:cs typeface="SolaimanLipi" pitchFamily="2" charset="0"/>
              </a:rPr>
              <a:t>হয় </a:t>
            </a:r>
            <a:r>
              <a:rPr lang="bn-BD" sz="4800" dirty="0" smtClean="0">
                <a:latin typeface="SolaimanLipi" pitchFamily="2" charset="0"/>
                <a:cs typeface="SolaimanLipi" pitchFamily="2" charset="0"/>
              </a:rPr>
              <a:t>তা লিখ।</a:t>
            </a:r>
            <a:endParaRPr lang="en-US" sz="48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752600" y="408057"/>
            <a:ext cx="1295400" cy="7570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09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228600"/>
            <a:ext cx="6781800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                </a:t>
            </a:r>
            <a:r>
              <a:rPr lang="bn-BD" sz="4400" dirty="0" smtClean="0">
                <a:latin typeface="SolaimanLipi" pitchFamily="2" charset="0"/>
                <a:cs typeface="SolaimanLipi" pitchFamily="2" charset="0"/>
              </a:rPr>
              <a:t>মূল্যায়ন</a:t>
            </a:r>
            <a:endParaRPr lang="en-US" sz="44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876800"/>
            <a:ext cx="8458200" cy="144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SolaimanLipi" pitchFamily="2" charset="0"/>
                <a:cs typeface="SolaimanLipi" pitchFamily="2" charset="0"/>
              </a:rPr>
              <a:t>১। চিত্র-ক ও খ এর উদ্ভিদের নাম কি?</a:t>
            </a:r>
          </a:p>
          <a:p>
            <a:r>
              <a:rPr lang="bn-BD" sz="4400" dirty="0" smtClean="0">
                <a:latin typeface="SolaimanLipi" pitchFamily="2" charset="0"/>
                <a:cs typeface="SolaimanLipi" pitchFamily="2" charset="0"/>
              </a:rPr>
              <a:t>২। এগুলো কী কী রোগ নিরাময়ে ব্যবহৃত হয়?</a:t>
            </a:r>
            <a:endParaRPr lang="en-US" sz="44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524000" y="282236"/>
            <a:ext cx="1219200" cy="66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1615"/>
            <a:ext cx="436684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42646"/>
            <a:ext cx="3886200" cy="317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92923" y="4450377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</a:rPr>
              <a:t>চিত্রঃ ক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6596" y="4419600"/>
            <a:ext cx="143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</a:rPr>
              <a:t>চিত্রঃ খ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904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762000"/>
            <a:ext cx="6858000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SolaimanLipi" pitchFamily="2" charset="0"/>
                <a:cs typeface="SolaimanLipi" pitchFamily="2" charset="0"/>
              </a:rPr>
              <a:t>বাড়ীর কাজ</a:t>
            </a:r>
            <a:endParaRPr lang="en-US" sz="54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819400"/>
            <a:ext cx="70104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SolaimanLipi" pitchFamily="2" charset="0"/>
                <a:cs typeface="SolaimanLipi" pitchFamily="2" charset="0"/>
              </a:rPr>
              <a:t>ঔষধি </a:t>
            </a:r>
            <a:r>
              <a:rPr lang="en-US" sz="44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400" dirty="0" smtClean="0">
                <a:latin typeface="SolaimanLipi" pitchFamily="2" charset="0"/>
                <a:cs typeface="SolaimanLipi" pitchFamily="2" charset="0"/>
              </a:rPr>
              <a:t>উদ্ভিদ</a:t>
            </a:r>
            <a:r>
              <a:rPr lang="en-US" sz="44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400" dirty="0" smtClean="0">
                <a:latin typeface="SolaimanLipi" pitchFamily="2" charset="0"/>
                <a:cs typeface="SolaimanLipi" pitchFamily="2" charset="0"/>
              </a:rPr>
              <a:t> সংরক্ষণে </a:t>
            </a:r>
            <a:r>
              <a:rPr lang="en-US" sz="44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400" dirty="0" smtClean="0">
                <a:latin typeface="SolaimanLipi" pitchFamily="2" charset="0"/>
                <a:cs typeface="SolaimanLipi" pitchFamily="2" charset="0"/>
              </a:rPr>
              <a:t>তোমার </a:t>
            </a:r>
            <a:r>
              <a:rPr lang="en-US" sz="44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400" dirty="0" smtClean="0">
                <a:latin typeface="SolaimanLipi" pitchFamily="2" charset="0"/>
                <a:cs typeface="SolaimanLipi" pitchFamily="2" charset="0"/>
              </a:rPr>
              <a:t>কী করণীয় তা লিপিবদ্ধ কর।</a:t>
            </a:r>
            <a:endParaRPr lang="en-US" sz="44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752600" y="918865"/>
            <a:ext cx="11430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514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8382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সবাইকে ধন্যবাদ</a:t>
            </a:r>
            <a:endParaRPr lang="en-US" sz="72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7" name="Picture 6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600"/>
            <a:ext cx="9161388" cy="403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5006966"/>
      </p:ext>
    </p:extLst>
  </p:cSld>
  <p:clrMapOvr>
    <a:masterClrMapping/>
  </p:clrMapOvr>
  <p:transition spd="slow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honar Bangla" pitchFamily="34" charset="0"/>
                <a:cs typeface="Shonar Bangla" pitchFamily="34" charset="0"/>
              </a:rPr>
              <a:t>                         </a:t>
            </a:r>
            <a:r>
              <a:rPr lang="bn-IN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honar Bangla" pitchFamily="34" charset="0"/>
                <a:cs typeface="Shonar Bangla" pitchFamily="34" charset="0"/>
              </a:rPr>
              <a:t>শিক্ষক পরিচিতি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pPr algn="ctr"/>
            <a:r>
              <a:rPr lang="bn-IN" sz="5400" dirty="0" smtClean="0"/>
              <a:t>মোঃ আসাদুল আজাদ </a:t>
            </a:r>
            <a:endParaRPr lang="bn-BD" sz="5400" dirty="0" smtClean="0"/>
          </a:p>
          <a:p>
            <a:pPr algn="ctr"/>
            <a:r>
              <a:rPr lang="bn-IN" sz="5400" dirty="0" smtClean="0"/>
              <a:t>সিনিয়র </a:t>
            </a:r>
            <a:r>
              <a:rPr lang="bn-BD" sz="5400" dirty="0" smtClean="0"/>
              <a:t>সহকারী শিক্ষক</a:t>
            </a:r>
          </a:p>
          <a:p>
            <a:pPr algn="ctr"/>
            <a:r>
              <a:rPr lang="bn-IN" sz="5400" dirty="0" smtClean="0"/>
              <a:t>কালুয়ার চর কুদ্দুসিয়া দ্বিমুখী দাখিল মাদরাসা </a:t>
            </a:r>
            <a:endParaRPr lang="bn-BD" sz="5400" dirty="0" smtClean="0"/>
          </a:p>
          <a:p>
            <a:pPr algn="ctr"/>
            <a:r>
              <a:rPr lang="bn-IN" sz="5400" dirty="0" smtClean="0"/>
              <a:t>রাজারহাট, কুড়িগ্রাম। </a:t>
            </a:r>
            <a:endParaRPr lang="bn-BD" sz="5400" dirty="0" smtClean="0"/>
          </a:p>
          <a:p>
            <a:pPr algn="ctr"/>
            <a:r>
              <a:rPr lang="bn-BD" sz="5400" dirty="0" smtClean="0"/>
              <a:t>মোবা</a:t>
            </a:r>
            <a:r>
              <a:rPr lang="en-US" sz="5400" dirty="0" smtClean="0"/>
              <a:t>-</a:t>
            </a:r>
            <a:r>
              <a:rPr lang="bn-IN" sz="5400" dirty="0" smtClean="0"/>
              <a:t>০১৭১৪৮৬১৮২৫</a:t>
            </a:r>
            <a:endParaRPr lang="en-US" sz="5400" dirty="0" smtClean="0"/>
          </a:p>
          <a:p>
            <a:pPr algn="ctr"/>
            <a:r>
              <a:rPr lang="en-US" sz="5400" dirty="0" smtClean="0"/>
              <a:t>ashadul123azad@gmail.com</a:t>
            </a:r>
          </a:p>
          <a:p>
            <a:endParaRPr lang="en-US" sz="54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rgbClr val="00B0F0"/>
            </a:solidFill>
          </a:ln>
        </p:spPr>
        <p:txBody>
          <a:bodyPr/>
          <a:lstStyle/>
          <a:p>
            <a:r>
              <a:rPr lang="bn-IN" dirty="0" smtClean="0">
                <a:solidFill>
                  <a:srgbClr val="00B0F0"/>
                </a:solidFill>
              </a:rPr>
              <a:t>পাঠ পরিচিতি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IN" sz="6000" dirty="0" smtClean="0">
                <a:latin typeface="Shonar Bangla" pitchFamily="34" charset="0"/>
                <a:cs typeface="Shonar Bangla" pitchFamily="34" charset="0"/>
              </a:rPr>
              <a:t>শ্রেনিঃদশম</a:t>
            </a:r>
          </a:p>
          <a:p>
            <a:r>
              <a:rPr lang="bn-IN" sz="6000" dirty="0" smtClean="0">
                <a:latin typeface="Shonar Bangla" pitchFamily="34" charset="0"/>
                <a:cs typeface="Shonar Bangla" pitchFamily="34" charset="0"/>
              </a:rPr>
              <a:t>বিষয়ঃকৃষি</a:t>
            </a:r>
          </a:p>
          <a:p>
            <a:r>
              <a:rPr lang="bn-IN" sz="6000" dirty="0" smtClean="0">
                <a:latin typeface="Shonar Bangla" pitchFamily="34" charset="0"/>
                <a:cs typeface="Shonar Bangla" pitchFamily="34" charset="0"/>
              </a:rPr>
              <a:t>সময়ঃ৪০ </a:t>
            </a:r>
            <a:r>
              <a:rPr lang="bn-IN" sz="6000" dirty="0" smtClean="0">
                <a:latin typeface="Shonar Bangla" pitchFamily="34" charset="0"/>
                <a:cs typeface="Shonar Bangla" pitchFamily="34" charset="0"/>
              </a:rPr>
              <a:t>মিনিট</a:t>
            </a:r>
            <a:endParaRPr lang="en-US" sz="60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bn-IN" sz="6000" dirty="0" smtClean="0">
                <a:latin typeface="Shonar Bangla" pitchFamily="34" charset="0"/>
                <a:cs typeface="Shonar Bangla" pitchFamily="34" charset="0"/>
              </a:rPr>
              <a:t>ঔষধি উদ্ভিদ</a:t>
            </a:r>
            <a:endParaRPr lang="en-US" sz="6000" dirty="0" smtClean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4768" y="485626"/>
            <a:ext cx="72390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                  </a:t>
            </a:r>
            <a:r>
              <a:rPr lang="bn-BD" sz="5400" dirty="0" smtClean="0">
                <a:latin typeface="SolaimanLipi" pitchFamily="2" charset="0"/>
                <a:cs typeface="SolaimanLipi" pitchFamily="2" charset="0"/>
              </a:rPr>
              <a:t>শিখন ফল</a:t>
            </a:r>
            <a:endParaRPr lang="en-US" sz="54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209800"/>
            <a:ext cx="7772400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SolaimanLipi" pitchFamily="2" charset="0"/>
                <a:cs typeface="SolaimanLipi" pitchFamily="2" charset="0"/>
              </a:rPr>
              <a:t>১। বিভিন্ন ঔষধি উদ্ভিদ সনা</a:t>
            </a:r>
            <a:r>
              <a:rPr lang="bn-IN" sz="4800" dirty="0" smtClean="0">
                <a:latin typeface="SolaimanLipi" pitchFamily="2" charset="0"/>
                <a:cs typeface="SolaimanLipi" pitchFamily="2" charset="0"/>
              </a:rPr>
              <a:t>ক্ত</a:t>
            </a:r>
            <a:r>
              <a:rPr lang="bn-BD" sz="48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800" dirty="0">
                <a:latin typeface="SolaimanLipi" pitchFamily="2" charset="0"/>
                <a:cs typeface="SolaimanLipi" pitchFamily="2" charset="0"/>
              </a:rPr>
              <a:t>করতেপারবে।</a:t>
            </a:r>
            <a:endParaRPr lang="en-US" sz="4800" dirty="0">
              <a:latin typeface="SolaimanLipi" pitchFamily="2" charset="0"/>
              <a:cs typeface="SolaimanLipi" pitchFamily="2" charset="0"/>
            </a:endParaRPr>
          </a:p>
          <a:p>
            <a:r>
              <a:rPr lang="bn-BD" sz="4800" dirty="0" smtClean="0">
                <a:latin typeface="SolaimanLipi" pitchFamily="2" charset="0"/>
                <a:cs typeface="SolaimanLipi" pitchFamily="2" charset="0"/>
              </a:rPr>
              <a:t>                        	</a:t>
            </a:r>
            <a:endParaRPr lang="en-US" sz="48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779460"/>
            <a:ext cx="7226968" cy="21236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bn-BD" sz="3600" dirty="0" smtClean="0"/>
          </a:p>
          <a:p>
            <a:r>
              <a:rPr lang="bn-BD" sz="4800" dirty="0" smtClean="0">
                <a:latin typeface="SolaimanLipi" pitchFamily="2" charset="0"/>
                <a:cs typeface="SolaimanLipi" pitchFamily="2" charset="0"/>
              </a:rPr>
              <a:t>২। রোগ নিরাময়ে ঔষধি উদ্ভিদ ব্যবহার      	করতে পারবে ।</a:t>
            </a:r>
            <a:endParaRPr lang="en-US" sz="48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flipV="1">
            <a:off x="1981200" y="807718"/>
            <a:ext cx="990600" cy="7237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191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78" y="152400"/>
            <a:ext cx="6007222" cy="364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37998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       </a:t>
            </a:r>
            <a:r>
              <a:rPr lang="bn-BD" sz="3600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থানকুনি</a:t>
            </a:r>
            <a:endParaRPr lang="en-US" sz="36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4437185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ব্যবহৃত অংশঃ </a:t>
            </a:r>
            <a:r>
              <a:rPr lang="bn-BD" sz="3200" dirty="0" smtClean="0">
                <a:latin typeface="SolaimanLipi" pitchFamily="2" charset="0"/>
                <a:cs typeface="SolaimanLipi" pitchFamily="2" charset="0"/>
              </a:rPr>
              <a:t>সমস্ত উদ্ভিদ।</a:t>
            </a:r>
          </a:p>
          <a:p>
            <a:r>
              <a:rPr lang="bn-BD" sz="3200" u="sng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ব্যবহারঃ</a:t>
            </a:r>
            <a:r>
              <a:rPr lang="bn-BD" sz="3200" dirty="0" smtClean="0">
                <a:latin typeface="SolaimanLipi" pitchFamily="2" charset="0"/>
                <a:cs typeface="SolaimanLipi" pitchFamily="2" charset="0"/>
              </a:rPr>
              <a:t> পেটের অসুখ,বদহজম,আমাশয় নিরাময়ে ও </a:t>
            </a:r>
          </a:p>
          <a:p>
            <a:r>
              <a:rPr lang="bn-BD" sz="3200" dirty="0" smtClean="0">
                <a:latin typeface="SolaimanLipi" pitchFamily="2" charset="0"/>
                <a:cs typeface="SolaimanLipi" pitchFamily="2" charset="0"/>
              </a:rPr>
              <a:t>আয়ুবর্ধক,স্মৃতিবর্ধক , চর্মরোগনাশক হিসাবে ব্যবহার হয়।</a:t>
            </a:r>
            <a:endParaRPr lang="en-US" sz="3200" dirty="0"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210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272" y="228600"/>
            <a:ext cx="5522914" cy="364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3800" y="4005663"/>
            <a:ext cx="1136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তুলসী</a:t>
            </a:r>
            <a:endParaRPr lang="en-US" sz="36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5720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ব্যবহৃত অংশঃ </a:t>
            </a:r>
            <a:r>
              <a:rPr lang="bn-BD" sz="4000" dirty="0" smtClean="0">
                <a:latin typeface="SolaimanLipi" pitchFamily="2" charset="0"/>
                <a:cs typeface="SolaimanLipi" pitchFamily="2" charset="0"/>
              </a:rPr>
              <a:t>পাতা।</a:t>
            </a:r>
          </a:p>
          <a:p>
            <a:r>
              <a:rPr lang="bn-BD" sz="4000" u="sng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ব্যবহারঃ</a:t>
            </a:r>
            <a:r>
              <a:rPr lang="bn-BD" sz="4000" dirty="0" smtClean="0">
                <a:latin typeface="SolaimanLipi" pitchFamily="2" charset="0"/>
                <a:cs typeface="SolaimanLipi" pitchFamily="2" charset="0"/>
              </a:rPr>
              <a:t> সর্দি-কাশিতে তুলসী পাতার রস আদার রস ও মধু মিশিয়ে খাওয়ালে উপকার হয়।</a:t>
            </a:r>
            <a:endParaRPr lang="en-US" sz="4000" dirty="0"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624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oel-1612i3\Desktop\Agri\images_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5715000" cy="3570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57600" y="3789567"/>
            <a:ext cx="1489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ঘৃত </a:t>
            </a:r>
            <a:r>
              <a:rPr lang="bn-BD" sz="32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কু</a:t>
            </a:r>
            <a:r>
              <a:rPr lang="bn-BD" sz="32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মারী</a:t>
            </a:r>
            <a:endParaRPr lang="en-US" sz="32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5720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ব্যবহৃত অংশঃ </a:t>
            </a:r>
            <a:r>
              <a:rPr lang="bn-BD" sz="3200" dirty="0" smtClean="0">
                <a:latin typeface="SolaimanLipi" pitchFamily="2" charset="0"/>
                <a:cs typeface="SolaimanLipi" pitchFamily="2" charset="0"/>
              </a:rPr>
              <a:t>পাতা থেকে নির্গত ঘন পিচ্ছিল রস।</a:t>
            </a:r>
          </a:p>
          <a:p>
            <a:r>
              <a:rPr lang="bn-BD" sz="3200" u="sng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ব্যবহারঃ </a:t>
            </a:r>
            <a:r>
              <a:rPr lang="bn-BD" sz="3200" dirty="0" smtClean="0">
                <a:latin typeface="SolaimanLipi" pitchFamily="2" charset="0"/>
                <a:cs typeface="SolaimanLipi" pitchFamily="2" charset="0"/>
              </a:rPr>
              <a:t>কোষ্ঠকাঠিন্য, ক্ষুধামন্দা,  জন্ডিস, অর্শ্বরোগ, কাটা-পোড়া, ও ক্ষতের চিকিৎসায় ফলপ্রসূ অবদান রাখে।</a:t>
            </a:r>
            <a:endParaRPr lang="en-US" sz="3200" dirty="0"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362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20" y="23446"/>
            <a:ext cx="5484812" cy="397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26437" y="3966102"/>
            <a:ext cx="1064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বহেড়া</a:t>
            </a:r>
            <a:endParaRPr lang="en-US" sz="32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457200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ব্যবহৃত অংশঃ </a:t>
            </a:r>
            <a:r>
              <a:rPr lang="bn-BD" sz="3200" dirty="0" smtClean="0">
                <a:latin typeface="SolaimanLipi" pitchFamily="2" charset="0"/>
                <a:cs typeface="SolaimanLipi" pitchFamily="2" charset="0"/>
              </a:rPr>
              <a:t>ফল ও বীজ।</a:t>
            </a:r>
          </a:p>
          <a:p>
            <a:r>
              <a:rPr lang="bn-BD" sz="3200" u="sng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ব্যবহারঃ</a:t>
            </a:r>
            <a:r>
              <a:rPr lang="bn-BD" sz="3200" dirty="0" smtClean="0">
                <a:latin typeface="SolaimanLipi" pitchFamily="2" charset="0"/>
                <a:cs typeface="SolaimanLipi" pitchFamily="2" charset="0"/>
              </a:rPr>
              <a:t> ত্রিফলার অন্যতম ফল। হাঁপানি রোগ আরোগ্য হয়,পেটের পীড়া,অর্শ্ব, বীজ হতে প্রাপ্ত তেল মাথা ঠান্ডা রাখে এবং চুল পড়া বন্ধ করে।</a:t>
            </a:r>
            <a:endParaRPr lang="en-US" sz="3200" dirty="0"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20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46" y="26988"/>
            <a:ext cx="6224954" cy="385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07997" y="4038655"/>
            <a:ext cx="938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অর্জুন</a:t>
            </a:r>
            <a:endParaRPr lang="en-US" sz="36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6123" y="47244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ব্যবহৃত অংশঃ </a:t>
            </a:r>
            <a:r>
              <a:rPr lang="bn-BD" sz="3200" dirty="0" smtClean="0">
                <a:latin typeface="SolaimanLipi" pitchFamily="2" charset="0"/>
                <a:cs typeface="SolaimanLipi" pitchFamily="2" charset="0"/>
              </a:rPr>
              <a:t>পাতা,ছাল,ফল ও কাঠ।</a:t>
            </a:r>
          </a:p>
          <a:p>
            <a:r>
              <a:rPr lang="bn-BD" sz="3200" u="sng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ব্যবহারঃ</a:t>
            </a:r>
            <a:r>
              <a:rPr lang="bn-BD" sz="3200" dirty="0" smtClean="0">
                <a:latin typeface="SolaimanLipi" pitchFamily="2" charset="0"/>
                <a:cs typeface="SolaimanLipi" pitchFamily="2" charset="0"/>
              </a:rPr>
              <a:t> কাঁচা পাতার রস আমাশয় রোগ উপশম করে , নিম্ন রক্তচাপ থাকলে অর্জুনের ছাল সেবনে উপকার হয়।</a:t>
            </a:r>
            <a:endParaRPr lang="en-US" sz="3200" dirty="0"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317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</TotalTime>
  <Words>238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  <vt:variant>
        <vt:lpstr>Custom Shows</vt:lpstr>
      </vt:variant>
      <vt:variant>
        <vt:i4>1</vt:i4>
      </vt:variant>
    </vt:vector>
  </HeadingPairs>
  <TitlesOfParts>
    <vt:vector size="15" baseType="lpstr">
      <vt:lpstr>Flow</vt:lpstr>
      <vt:lpstr>আজকের ক্লাসে সবাইকে স্বাগতম</vt:lpstr>
      <vt:lpstr>                         শিক্ষক পরিচিতি</vt:lpstr>
      <vt:lpstr>পাঠ 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Custom Show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</dc:title>
  <dc:creator>Tech Point</dc:creator>
  <cp:lastModifiedBy>azad</cp:lastModifiedBy>
  <cp:revision>39</cp:revision>
  <dcterms:created xsi:type="dcterms:W3CDTF">2006-08-16T00:00:00Z</dcterms:created>
  <dcterms:modified xsi:type="dcterms:W3CDTF">2017-10-16T14:36:48Z</dcterms:modified>
</cp:coreProperties>
</file>